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23"/>
  </p:notesMasterIdLst>
  <p:sldIdLst>
    <p:sldId id="299" r:id="rId5"/>
    <p:sldId id="300" r:id="rId6"/>
    <p:sldId id="265" r:id="rId7"/>
    <p:sldId id="259" r:id="rId8"/>
    <p:sldId id="271" r:id="rId9"/>
    <p:sldId id="301" r:id="rId10"/>
    <p:sldId id="303" r:id="rId11"/>
    <p:sldId id="274" r:id="rId12"/>
    <p:sldId id="302" r:id="rId13"/>
    <p:sldId id="261" r:id="rId14"/>
    <p:sldId id="307" r:id="rId15"/>
    <p:sldId id="308" r:id="rId16"/>
    <p:sldId id="309" r:id="rId17"/>
    <p:sldId id="304" r:id="rId18"/>
    <p:sldId id="257" r:id="rId19"/>
    <p:sldId id="305" r:id="rId20"/>
    <p:sldId id="306" r:id="rId21"/>
    <p:sldId id="275" r:id="rId22"/>
  </p:sldIdLst>
  <p:sldSz cx="9144000" cy="5143500" type="screen16x9"/>
  <p:notesSz cx="6858000" cy="9144000"/>
  <p:embeddedFontLst>
    <p:embeddedFont>
      <p:font typeface="Anton" panose="020B0604020202020204" charset="0"/>
      <p:regular r:id="rId24"/>
    </p:embeddedFont>
    <p:embeddedFont>
      <p:font typeface="Fira Sans Condensed Light" panose="020B0604020202020204" charset="0"/>
      <p:regular r:id="rId25"/>
      <p:bold r:id="rId26"/>
      <p:italic r:id="rId27"/>
      <p:boldItalic r:id="rId28"/>
    </p:embeddedFont>
    <p:embeddedFont>
      <p:font typeface="Rajdhani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4C812F-09CB-4078-920B-FBC7ACCC2E9E}" v="3" dt="2021-02-17T16:42:33.790"/>
    <p1510:client id="{1BD1AE7E-6B19-4165-BDF2-CE84072EC38F}" v="3" dt="2021-02-18T11:28:56.763"/>
    <p1510:client id="{33AC5987-9AE1-45E4-9CFA-D43614DC719E}" v="90" dt="2021-02-18T11:48:19.765"/>
    <p1510:client id="{5005E1BA-F8E9-43FE-8282-1D580AD8E44A}" v="36" dt="2021-02-18T10:44:41.192"/>
    <p1510:client id="{7605E338-8439-448E-9599-ED64598C1472}" v="144" dt="2021-02-18T10:39:34.242"/>
    <p1510:client id="{9358FEEA-0B53-441B-90AD-69401E5A57A8}" v="55" dt="2021-02-18T11:26:23.723"/>
    <p1510:client id="{BE13996C-ED63-4C4C-89FC-708017526CFF}" v="86" dt="2021-02-18T11:55:07.935"/>
    <p1510:client id="{C8EFA2A8-83A8-4BA3-BF21-D0D56B1E6984}" v="183" dt="2021-02-18T11:38:53.388"/>
    <p1510:client id="{F75DEB09-3D0E-4B9C-B130-0028653D901F}" v="3" dt="2021-02-18T19:13:24.408"/>
  </p1510:revLst>
</p1510:revInfo>
</file>

<file path=ppt/tableStyles.xml><?xml version="1.0" encoding="utf-8"?>
<a:tblStyleLst xmlns:a="http://schemas.openxmlformats.org/drawingml/2006/main" def="{9354264C-7E48-475C-8271-2A0E50FFD3DD}">
  <a:tblStyle styleId="{9354264C-7E48-475C-8271-2A0E50FFD3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ogacsovics Gergő" userId="S::bgeri74@unidebhu.onmicrosoft.com::1b3974f4-9adb-488c-8027-260dafc31672" providerId="AD" clId="Web-{194C812F-09CB-4078-920B-FBC7ACCC2E9E}"/>
    <pc:docChg chg="modSld">
      <pc:chgData name="Bogacsovics Gergő" userId="S::bgeri74@unidebhu.onmicrosoft.com::1b3974f4-9adb-488c-8027-260dafc31672" providerId="AD" clId="Web-{194C812F-09CB-4078-920B-FBC7ACCC2E9E}" dt="2021-02-17T16:42:33.446" v="1" actId="20577"/>
      <pc:docMkLst>
        <pc:docMk/>
      </pc:docMkLst>
      <pc:sldChg chg="modSp">
        <pc:chgData name="Bogacsovics Gergő" userId="S::bgeri74@unidebhu.onmicrosoft.com::1b3974f4-9adb-488c-8027-260dafc31672" providerId="AD" clId="Web-{194C812F-09CB-4078-920B-FBC7ACCC2E9E}" dt="2021-02-17T16:42:33.446" v="1" actId="20577"/>
        <pc:sldMkLst>
          <pc:docMk/>
          <pc:sldMk cId="0" sldId="275"/>
        </pc:sldMkLst>
        <pc:spChg chg="mod">
          <ac:chgData name="Bogacsovics Gergő" userId="S::bgeri74@unidebhu.onmicrosoft.com::1b3974f4-9adb-488c-8027-260dafc31672" providerId="AD" clId="Web-{194C812F-09CB-4078-920B-FBC7ACCC2E9E}" dt="2021-02-17T16:42:33.446" v="1" actId="20577"/>
          <ac:spMkLst>
            <pc:docMk/>
            <pc:sldMk cId="0" sldId="275"/>
            <ac:spMk id="35" creationId="{9A88F3E2-AB3E-4387-8961-AFF497341EEB}"/>
          </ac:spMkLst>
        </pc:spChg>
      </pc:sldChg>
    </pc:docChg>
  </pc:docChgLst>
  <pc:docChgLst>
    <pc:chgData name="Bogacsovics Gergő" userId="S::bgeri74@unidebhu.onmicrosoft.com::1b3974f4-9adb-488c-8027-260dafc31672" providerId="AD" clId="Web-{1BD1AE7E-6B19-4165-BDF2-CE84072EC38F}"/>
    <pc:docChg chg="modSld">
      <pc:chgData name="Bogacsovics Gergő" userId="S::bgeri74@unidebhu.onmicrosoft.com::1b3974f4-9adb-488c-8027-260dafc31672" providerId="AD" clId="Web-{1BD1AE7E-6B19-4165-BDF2-CE84072EC38F}" dt="2021-02-18T11:28:53.076" v="1" actId="20577"/>
      <pc:docMkLst>
        <pc:docMk/>
      </pc:docMkLst>
      <pc:sldChg chg="modSp">
        <pc:chgData name="Bogacsovics Gergő" userId="S::bgeri74@unidebhu.onmicrosoft.com::1b3974f4-9adb-488c-8027-260dafc31672" providerId="AD" clId="Web-{1BD1AE7E-6B19-4165-BDF2-CE84072EC38F}" dt="2021-02-18T11:28:53.076" v="1" actId="20577"/>
        <pc:sldMkLst>
          <pc:docMk/>
          <pc:sldMk cId="2948638679" sldId="303"/>
        </pc:sldMkLst>
        <pc:spChg chg="mod">
          <ac:chgData name="Bogacsovics Gergő" userId="S::bgeri74@unidebhu.onmicrosoft.com::1b3974f4-9adb-488c-8027-260dafc31672" providerId="AD" clId="Web-{1BD1AE7E-6B19-4165-BDF2-CE84072EC38F}" dt="2021-02-18T11:28:53.076" v="1" actId="20577"/>
          <ac:spMkLst>
            <pc:docMk/>
            <pc:sldMk cId="2948638679" sldId="303"/>
            <ac:spMk id="17" creationId="{893FEF1B-D5A3-404A-BBF2-9007F3E061F3}"/>
          </ac:spMkLst>
        </pc:spChg>
      </pc:sldChg>
    </pc:docChg>
  </pc:docChgLst>
  <pc:docChgLst>
    <pc:chgData name="Bogacsovics Gergő" userId="S::bgeri74@unidebhu.onmicrosoft.com::1b3974f4-9adb-488c-8027-260dafc31672" providerId="AD" clId="Web-{5005E1BA-F8E9-43FE-8282-1D580AD8E44A}"/>
    <pc:docChg chg="modSld">
      <pc:chgData name="Bogacsovics Gergő" userId="S::bgeri74@unidebhu.onmicrosoft.com::1b3974f4-9adb-488c-8027-260dafc31672" providerId="AD" clId="Web-{5005E1BA-F8E9-43FE-8282-1D580AD8E44A}" dt="2021-02-18T10:44:39.692" v="31"/>
      <pc:docMkLst>
        <pc:docMk/>
      </pc:docMkLst>
      <pc:sldChg chg="modSp">
        <pc:chgData name="Bogacsovics Gergő" userId="S::bgeri74@unidebhu.onmicrosoft.com::1b3974f4-9adb-488c-8027-260dafc31672" providerId="AD" clId="Web-{5005E1BA-F8E9-43FE-8282-1D580AD8E44A}" dt="2021-02-18T10:44:39.692" v="31"/>
        <pc:sldMkLst>
          <pc:docMk/>
          <pc:sldMk cId="0" sldId="265"/>
        </pc:sldMkLst>
        <pc:graphicFrameChg chg="mod modGraphic">
          <ac:chgData name="Bogacsovics Gergő" userId="S::bgeri74@unidebhu.onmicrosoft.com::1b3974f4-9adb-488c-8027-260dafc31672" providerId="AD" clId="Web-{5005E1BA-F8E9-43FE-8282-1D580AD8E44A}" dt="2021-02-18T10:44:39.692" v="31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</pc:docChg>
  </pc:docChgLst>
  <pc:docChgLst>
    <pc:chgData name="Lakatos Róbert" userId="S::lakatos.robert@it.unideb.hu::ac7584ac-6032-46fd-a6c5-78fa5f88ad47" providerId="AD" clId="Web-{33AC5987-9AE1-45E4-9CFA-D43614DC719E}"/>
    <pc:docChg chg="modSld">
      <pc:chgData name="Lakatos Róbert" userId="S::lakatos.robert@it.unideb.hu::ac7584ac-6032-46fd-a6c5-78fa5f88ad47" providerId="AD" clId="Web-{33AC5987-9AE1-45E4-9CFA-D43614DC719E}" dt="2021-02-18T11:48:18.562" v="80" actId="20577"/>
      <pc:docMkLst>
        <pc:docMk/>
      </pc:docMkLst>
      <pc:sldChg chg="modSp">
        <pc:chgData name="Lakatos Róbert" userId="S::lakatos.robert@it.unideb.hu::ac7584ac-6032-46fd-a6c5-78fa5f88ad47" providerId="AD" clId="Web-{33AC5987-9AE1-45E4-9CFA-D43614DC719E}" dt="2021-02-18T11:47:02.856" v="77"/>
        <pc:sldMkLst>
          <pc:docMk/>
          <pc:sldMk cId="0" sldId="265"/>
        </pc:sldMkLst>
        <pc:graphicFrameChg chg="mod modGraphic">
          <ac:chgData name="Lakatos Róbert" userId="S::lakatos.robert@it.unideb.hu::ac7584ac-6032-46fd-a6c5-78fa5f88ad47" providerId="AD" clId="Web-{33AC5987-9AE1-45E4-9CFA-D43614DC719E}" dt="2021-02-18T11:47:02.856" v="77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  <pc:sldChg chg="modSp">
        <pc:chgData name="Lakatos Róbert" userId="S::lakatos.robert@it.unideb.hu::ac7584ac-6032-46fd-a6c5-78fa5f88ad47" providerId="AD" clId="Web-{33AC5987-9AE1-45E4-9CFA-D43614DC719E}" dt="2021-02-18T11:48:18.562" v="80" actId="20577"/>
        <pc:sldMkLst>
          <pc:docMk/>
          <pc:sldMk cId="4092676388" sldId="309"/>
        </pc:sldMkLst>
        <pc:spChg chg="mod">
          <ac:chgData name="Lakatos Róbert" userId="S::lakatos.robert@it.unideb.hu::ac7584ac-6032-46fd-a6c5-78fa5f88ad47" providerId="AD" clId="Web-{33AC5987-9AE1-45E4-9CFA-D43614DC719E}" dt="2021-02-18T11:48:18.562" v="80" actId="20577"/>
          <ac:spMkLst>
            <pc:docMk/>
            <pc:sldMk cId="4092676388" sldId="309"/>
            <ac:spMk id="201" creationId="{00000000-0000-0000-0000-000000000000}"/>
          </ac:spMkLst>
        </pc:spChg>
      </pc:sldChg>
    </pc:docChg>
  </pc:docChgLst>
  <pc:docChgLst>
    <pc:chgData name="Bogacsovics Gergő" userId="S::bgeri74@unidebhu.onmicrosoft.com::1b3974f4-9adb-488c-8027-260dafc31672" providerId="AD" clId="Web-{9358FEEA-0B53-441B-90AD-69401E5A57A8}"/>
    <pc:docChg chg="modSld">
      <pc:chgData name="Bogacsovics Gergő" userId="S::bgeri74@unidebhu.onmicrosoft.com::1b3974f4-9adb-488c-8027-260dafc31672" providerId="AD" clId="Web-{9358FEEA-0B53-441B-90AD-69401E5A57A8}" dt="2021-02-18T11:26:23.723" v="50" actId="1076"/>
      <pc:docMkLst>
        <pc:docMk/>
      </pc:docMkLst>
      <pc:sldChg chg="modSp">
        <pc:chgData name="Bogacsovics Gergő" userId="S::bgeri74@unidebhu.onmicrosoft.com::1b3974f4-9adb-488c-8027-260dafc31672" providerId="AD" clId="Web-{9358FEEA-0B53-441B-90AD-69401E5A57A8}" dt="2021-02-18T11:25:30.659" v="1" actId="20577"/>
        <pc:sldMkLst>
          <pc:docMk/>
          <pc:sldMk cId="0" sldId="257"/>
        </pc:sldMkLst>
        <pc:spChg chg="mod">
          <ac:chgData name="Bogacsovics Gergő" userId="S::bgeri74@unidebhu.onmicrosoft.com::1b3974f4-9adb-488c-8027-260dafc31672" providerId="AD" clId="Web-{9358FEEA-0B53-441B-90AD-69401E5A57A8}" dt="2021-02-18T11:25:30.659" v="1" actId="20577"/>
          <ac:spMkLst>
            <pc:docMk/>
            <pc:sldMk cId="0" sldId="257"/>
            <ac:spMk id="110" creationId="{00000000-0000-0000-0000-000000000000}"/>
          </ac:spMkLst>
        </pc:spChg>
      </pc:sldChg>
      <pc:sldChg chg="modSp">
        <pc:chgData name="Bogacsovics Gergő" userId="S::bgeri74@unidebhu.onmicrosoft.com::1b3974f4-9adb-488c-8027-260dafc31672" providerId="AD" clId="Web-{9358FEEA-0B53-441B-90AD-69401E5A57A8}" dt="2021-02-18T11:26:23.723" v="50" actId="1076"/>
        <pc:sldMkLst>
          <pc:docMk/>
          <pc:sldMk cId="0" sldId="265"/>
        </pc:sldMkLst>
        <pc:graphicFrameChg chg="mod modGraphic">
          <ac:chgData name="Bogacsovics Gergő" userId="S::bgeri74@unidebhu.onmicrosoft.com::1b3974f4-9adb-488c-8027-260dafc31672" providerId="AD" clId="Web-{9358FEEA-0B53-441B-90AD-69401E5A57A8}" dt="2021-02-18T11:26:23.723" v="50" actId="1076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</pc:docChg>
  </pc:docChgLst>
  <pc:docChgLst>
    <pc:chgData name="Lakatos Róbert" userId="S::lakatos.robert@it.unideb.hu::ac7584ac-6032-46fd-a6c5-78fa5f88ad47" providerId="AD" clId="Web-{BE13996C-ED63-4C4C-89FC-708017526CFF}"/>
    <pc:docChg chg="modSld">
      <pc:chgData name="Lakatos Róbert" userId="S::lakatos.robert@it.unideb.hu::ac7584ac-6032-46fd-a6c5-78fa5f88ad47" providerId="AD" clId="Web-{BE13996C-ED63-4C4C-89FC-708017526CFF}" dt="2021-02-18T11:55:07.028" v="73"/>
      <pc:docMkLst>
        <pc:docMk/>
      </pc:docMkLst>
      <pc:sldChg chg="modSp">
        <pc:chgData name="Lakatos Róbert" userId="S::lakatos.robert@it.unideb.hu::ac7584ac-6032-46fd-a6c5-78fa5f88ad47" providerId="AD" clId="Web-{BE13996C-ED63-4C4C-89FC-708017526CFF}" dt="2021-02-18T11:55:07.028" v="73"/>
        <pc:sldMkLst>
          <pc:docMk/>
          <pc:sldMk cId="0" sldId="265"/>
        </pc:sldMkLst>
        <pc:graphicFrameChg chg="mod modGraphic">
          <ac:chgData name="Lakatos Róbert" userId="S::lakatos.robert@it.unideb.hu::ac7584ac-6032-46fd-a6c5-78fa5f88ad47" providerId="AD" clId="Web-{BE13996C-ED63-4C4C-89FC-708017526CFF}" dt="2021-02-18T11:55:07.028" v="73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</pc:docChg>
  </pc:docChgLst>
  <pc:docChgLst>
    <pc:chgData name="Bogacsovics Gergő" userId="S::bgeri74@unidebhu.onmicrosoft.com::1b3974f4-9adb-488c-8027-260dafc31672" providerId="AD" clId="Web-{7605E338-8439-448E-9599-ED64598C1472}"/>
    <pc:docChg chg="modSld">
      <pc:chgData name="Bogacsovics Gergő" userId="S::bgeri74@unidebhu.onmicrosoft.com::1b3974f4-9adb-488c-8027-260dafc31672" providerId="AD" clId="Web-{7605E338-8439-448E-9599-ED64598C1472}" dt="2021-02-18T10:39:31.070" v="118"/>
      <pc:docMkLst>
        <pc:docMk/>
      </pc:docMkLst>
      <pc:sldChg chg="modSp">
        <pc:chgData name="Bogacsovics Gergő" userId="S::bgeri74@unidebhu.onmicrosoft.com::1b3974f4-9adb-488c-8027-260dafc31672" providerId="AD" clId="Web-{7605E338-8439-448E-9599-ED64598C1472}" dt="2021-02-18T10:39:31.070" v="118"/>
        <pc:sldMkLst>
          <pc:docMk/>
          <pc:sldMk cId="0" sldId="265"/>
        </pc:sldMkLst>
        <pc:graphicFrameChg chg="mod modGraphic">
          <ac:chgData name="Bogacsovics Gergő" userId="S::bgeri74@unidebhu.onmicrosoft.com::1b3974f4-9adb-488c-8027-260dafc31672" providerId="AD" clId="Web-{7605E338-8439-448E-9599-ED64598C1472}" dt="2021-02-18T10:39:31.070" v="118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</pc:docChg>
  </pc:docChgLst>
  <pc:docChgLst>
    <pc:chgData name="Lakatos Róbert" userId="S::lakatos.robert@it.unideb.hu::ac7584ac-6032-46fd-a6c5-78fa5f88ad47" providerId="AD" clId="Web-{C8EFA2A8-83A8-4BA3-BF21-D0D56B1E6984}"/>
    <pc:docChg chg="modSld">
      <pc:chgData name="Lakatos Róbert" userId="S::lakatos.robert@it.unideb.hu::ac7584ac-6032-46fd-a6c5-78fa5f88ad47" providerId="AD" clId="Web-{C8EFA2A8-83A8-4BA3-BF21-D0D56B1E6984}" dt="2021-02-18T11:38:31.886" v="153"/>
      <pc:docMkLst>
        <pc:docMk/>
      </pc:docMkLst>
      <pc:sldChg chg="modSp">
        <pc:chgData name="Lakatos Róbert" userId="S::lakatos.robert@it.unideb.hu::ac7584ac-6032-46fd-a6c5-78fa5f88ad47" providerId="AD" clId="Web-{C8EFA2A8-83A8-4BA3-BF21-D0D56B1E6984}" dt="2021-02-18T11:38:31.886" v="153"/>
        <pc:sldMkLst>
          <pc:docMk/>
          <pc:sldMk cId="0" sldId="265"/>
        </pc:sldMkLst>
        <pc:graphicFrameChg chg="mod modGraphic">
          <ac:chgData name="Lakatos Róbert" userId="S::lakatos.robert@it.unideb.hu::ac7584ac-6032-46fd-a6c5-78fa5f88ad47" providerId="AD" clId="Web-{C8EFA2A8-83A8-4BA3-BF21-D0D56B1E6984}" dt="2021-02-18T11:38:31.886" v="153"/>
          <ac:graphicFrameMkLst>
            <pc:docMk/>
            <pc:sldMk cId="0" sldId="265"/>
            <ac:graphicFrameMk id="647" creationId="{00000000-0000-0000-0000-000000000000}"/>
          </ac:graphicFrameMkLst>
        </pc:graphicFrameChg>
      </pc:sldChg>
    </pc:docChg>
  </pc:docChgLst>
  <pc:docChgLst>
    <pc:chgData name="Bogacsovics Gergő" userId="S::bgeri74@unidebhu.onmicrosoft.com::1b3974f4-9adb-488c-8027-260dafc31672" providerId="AD" clId="Web-{F75DEB09-3D0E-4B9C-B130-0028653D901F}"/>
    <pc:docChg chg="modSld">
      <pc:chgData name="Bogacsovics Gergő" userId="S::bgeri74@unidebhu.onmicrosoft.com::1b3974f4-9adb-488c-8027-260dafc31672" providerId="AD" clId="Web-{F75DEB09-3D0E-4B9C-B130-0028653D901F}" dt="2021-02-18T19:13:24.096" v="1" actId="20577"/>
      <pc:docMkLst>
        <pc:docMk/>
      </pc:docMkLst>
      <pc:sldChg chg="modSp">
        <pc:chgData name="Bogacsovics Gergő" userId="S::bgeri74@unidebhu.onmicrosoft.com::1b3974f4-9adb-488c-8027-260dafc31672" providerId="AD" clId="Web-{F75DEB09-3D0E-4B9C-B130-0028653D901F}" dt="2021-02-18T19:13:24.096" v="1" actId="20577"/>
        <pc:sldMkLst>
          <pc:docMk/>
          <pc:sldMk cId="2948638679" sldId="303"/>
        </pc:sldMkLst>
        <pc:spChg chg="mod">
          <ac:chgData name="Bogacsovics Gergő" userId="S::bgeri74@unidebhu.onmicrosoft.com::1b3974f4-9adb-488c-8027-260dafc31672" providerId="AD" clId="Web-{F75DEB09-3D0E-4B9C-B130-0028653D901F}" dt="2021-02-18T19:13:24.096" v="1" actId="20577"/>
          <ac:spMkLst>
            <pc:docMk/>
            <pc:sldMk cId="2948638679" sldId="303"/>
            <ac:spMk id="17" creationId="{893FEF1B-D5A3-404A-BBF2-9007F3E061F3}"/>
          </ac:spMkLst>
        </pc:spChg>
      </pc:sldChg>
    </pc:docChg>
  </pc:docChgLst>
</pc:chgInfo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cda3c9555_5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cda3c9555_5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cda3c9555_5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cda3c9555_5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819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cda3c9555_5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cda3c9555_5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060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13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7998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1446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65abef0139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65abef0139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6482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104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6" r:id="rId6"/>
    <p:sldLayoutId id="2147483658" r:id="rId7"/>
    <p:sldLayoutId id="2147483659" r:id="rId8"/>
    <p:sldLayoutId id="2147483662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en.wikipedia.org/wiki/Directed_graph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ython.org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naconda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hyperlink" Target="mailto:bogacsovics.gergo@inf.unideb.hu" TargetMode="External"/><Relationship Id="rId4" Type="http://schemas.openxmlformats.org/officeDocument/2006/relationships/hyperlink" Target="mailto:Lakatos.robert@it.unideb.h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s://git-scm.com/book/en/v2" TargetMode="External"/><Relationship Id="rId4" Type="http://schemas.openxmlformats.org/officeDocument/2006/relationships/hyperlink" Target="https://git-scm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learning.unideb.h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ctrTitle"/>
          </p:nvPr>
        </p:nvSpPr>
        <p:spPr>
          <a:xfrm>
            <a:off x="720000" y="1339850"/>
            <a:ext cx="4404000" cy="14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AI &amp; NLP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00" name="Google Shape;100;p22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99;p22">
            <a:extLst>
              <a:ext uri="{FF2B5EF4-FFF2-40B4-BE49-F238E27FC236}">
                <a16:creationId xmlns:a16="http://schemas.microsoft.com/office/drawing/2014/main" id="{47C5456F-7B2F-4325-8556-7AA2860A45F0}"/>
              </a:ext>
            </a:extLst>
          </p:cNvPr>
          <p:cNvSpPr txBox="1">
            <a:spLocks/>
          </p:cNvSpPr>
          <p:nvPr/>
        </p:nvSpPr>
        <p:spPr>
          <a:xfrm>
            <a:off x="720000" y="2995450"/>
            <a:ext cx="4404000" cy="4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defRPr sz="28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Fira Sans Condensed Light"/>
              <a:buNone/>
              <a:tabLst/>
              <a:defRPr/>
            </a:pP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Bevezetés a </a:t>
            </a: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Fira Sans Condensed Light" panose="020B0604020202020204" charset="0"/>
                <a:ea typeface="Fira Sans Condensed Light"/>
                <a:cs typeface="Fira Sans Condensed Light"/>
                <a:sym typeface="Fira Sans Condensed Light"/>
              </a:rPr>
              <a:t>Természetes</a:t>
            </a: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</a:t>
            </a: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Nyelvű</a:t>
            </a:r>
            <a:r>
              <a:rPr kumimoji="0" lang="hu-HU" sz="14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Szövegfeldolgozásba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200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DATAFLOW POGRAMMING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61" name="Google Shape;161;p29"/>
          <p:cNvSpPr txBox="1">
            <a:spLocks noGrp="1"/>
          </p:cNvSpPr>
          <p:nvPr>
            <p:ph type="subTitle" idx="1"/>
          </p:nvPr>
        </p:nvSpPr>
        <p:spPr>
          <a:xfrm>
            <a:off x="2006540" y="1692344"/>
            <a:ext cx="2060700" cy="8680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JAVA, C#, C++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3" name="Google Shape;163;p29"/>
          <p:cNvSpPr txBox="1">
            <a:spLocks noGrp="1"/>
          </p:cNvSpPr>
          <p:nvPr>
            <p:ph type="subTitle" idx="3"/>
          </p:nvPr>
        </p:nvSpPr>
        <p:spPr>
          <a:xfrm>
            <a:off x="4827752" y="1692344"/>
            <a:ext cx="2060700" cy="9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/>
              <a:t>VHDL, G in </a:t>
            </a:r>
            <a:r>
              <a:rPr lang="hu-HU" dirty="0" err="1"/>
              <a:t>LabView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2267240" y="3072994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OBJEKTUM ORIENTÁLT</a:t>
            </a:r>
            <a:endParaRPr dirty="0"/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5088452" y="3072994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DATAFLOW</a:t>
            </a:r>
            <a:endParaRPr dirty="0"/>
          </a:p>
        </p:txBody>
      </p:sp>
      <p:cxnSp>
        <p:nvCxnSpPr>
          <p:cNvPr id="167" name="Google Shape;167;p29"/>
          <p:cNvCxnSpPr>
            <a:cxnSpLocks/>
            <a:endCxn id="164" idx="0"/>
          </p:cNvCxnSpPr>
          <p:nvPr/>
        </p:nvCxnSpPr>
        <p:spPr>
          <a:xfrm>
            <a:off x="3036890" y="2664344"/>
            <a:ext cx="0" cy="40865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stCxn id="166" idx="0"/>
            <a:endCxn id="163" idx="2"/>
          </p:cNvCxnSpPr>
          <p:nvPr/>
        </p:nvCxnSpPr>
        <p:spPr>
          <a:xfrm rot="10800000">
            <a:off x="5858102" y="2664394"/>
            <a:ext cx="0" cy="408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600" dirty="0"/>
              <a:t>DATAFLOW POGRAMMING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4294967295"/>
          </p:nvPr>
        </p:nvSpPr>
        <p:spPr>
          <a:xfrm>
            <a:off x="3402450" y="4219833"/>
            <a:ext cx="2339100" cy="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dirty="0" err="1"/>
              <a:t>Directed</a:t>
            </a:r>
            <a:r>
              <a:rPr lang="hu-HU" sz="1800" dirty="0"/>
              <a:t> </a:t>
            </a:r>
            <a:r>
              <a:rPr lang="hu-HU" sz="1800" dirty="0" err="1"/>
              <a:t>Graph</a:t>
            </a:r>
            <a:endParaRPr sz="1800" dirty="0"/>
          </a:p>
        </p:txBody>
      </p:sp>
      <p:sp>
        <p:nvSpPr>
          <p:cNvPr id="202" name="Google Shape;202;p35"/>
          <p:cNvSpPr txBox="1">
            <a:spLocks noGrp="1"/>
          </p:cNvSpPr>
          <p:nvPr>
            <p:ph type="subTitle" idx="4294967295"/>
          </p:nvPr>
        </p:nvSpPr>
        <p:spPr>
          <a:xfrm>
            <a:off x="1208400" y="4632803"/>
            <a:ext cx="6727200" cy="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000" dirty="0"/>
              <a:t>Forrás: </a:t>
            </a:r>
            <a:r>
              <a:rPr lang="hu-HU" sz="1000" dirty="0" err="1">
                <a:hlinkClick r:id="rId4"/>
              </a:rPr>
              <a:t>Directed</a:t>
            </a:r>
            <a:r>
              <a:rPr lang="hu-HU" sz="1000" dirty="0">
                <a:hlinkClick r:id="rId4"/>
              </a:rPr>
              <a:t> </a:t>
            </a:r>
            <a:r>
              <a:rPr lang="hu-HU" sz="1000" dirty="0" err="1">
                <a:hlinkClick r:id="rId4"/>
              </a:rPr>
              <a:t>graph</a:t>
            </a:r>
            <a:r>
              <a:rPr lang="hu-HU" sz="1000" dirty="0">
                <a:hlinkClick r:id="rId4"/>
              </a:rPr>
              <a:t> - Wikipedia</a:t>
            </a:r>
            <a:endParaRPr sz="1000" dirty="0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23A8BDD8-7FCB-4075-A3E4-17DA42ADE0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8838" y="1429525"/>
            <a:ext cx="3006324" cy="27056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600" dirty="0"/>
              <a:t>DATAFLOW POGRAMMING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4294967295"/>
          </p:nvPr>
        </p:nvSpPr>
        <p:spPr>
          <a:xfrm>
            <a:off x="3402450" y="4219833"/>
            <a:ext cx="2339100" cy="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dirty="0" err="1"/>
              <a:t>Neural</a:t>
            </a:r>
            <a:r>
              <a:rPr lang="hu-HU" sz="1800" dirty="0"/>
              <a:t> </a:t>
            </a:r>
            <a:r>
              <a:rPr lang="hu-HU" sz="1800" dirty="0" err="1"/>
              <a:t>network</a:t>
            </a:r>
            <a:endParaRPr sz="18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CBA3590-6418-4EC0-B470-D44808C2F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1063" y="1291983"/>
            <a:ext cx="5541874" cy="271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022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600" dirty="0"/>
              <a:t>DATAFLOW POGRAMMING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201" name="Google Shape;201;p35"/>
          <p:cNvSpPr txBox="1">
            <a:spLocks noGrp="1"/>
          </p:cNvSpPr>
          <p:nvPr>
            <p:ph type="subTitle" idx="4294967295"/>
          </p:nvPr>
        </p:nvSpPr>
        <p:spPr>
          <a:xfrm>
            <a:off x="3402450" y="4219833"/>
            <a:ext cx="2339100" cy="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dirty="0" err="1"/>
              <a:t>dataflow</a:t>
            </a:r>
            <a:r>
              <a:rPr lang="hu-HU" sz="1800" dirty="0"/>
              <a:t> </a:t>
            </a:r>
            <a:r>
              <a:rPr lang="hu-HU" sz="1800" dirty="0" err="1"/>
              <a:t>Azure</a:t>
            </a:r>
            <a:r>
              <a:rPr lang="hu-HU" sz="1800" dirty="0"/>
              <a:t>-ben</a:t>
            </a:r>
            <a:endParaRPr sz="1800" dirty="0"/>
          </a:p>
        </p:txBody>
      </p:sp>
      <p:sp>
        <p:nvSpPr>
          <p:cNvPr id="202" name="Google Shape;202;p35"/>
          <p:cNvSpPr txBox="1">
            <a:spLocks noGrp="1"/>
          </p:cNvSpPr>
          <p:nvPr>
            <p:ph type="subTitle" idx="4294967295"/>
          </p:nvPr>
        </p:nvSpPr>
        <p:spPr>
          <a:xfrm>
            <a:off x="1208400" y="4632803"/>
            <a:ext cx="6727200" cy="4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lnSpc>
                <a:spcPct val="100000"/>
              </a:lnSpc>
              <a:spcAft>
                <a:spcPts val="1600"/>
              </a:spcAft>
              <a:buNone/>
            </a:pPr>
            <a:r>
              <a:rPr lang="en" sz="1000" dirty="0"/>
              <a:t>Forrás: </a:t>
            </a:r>
            <a:r>
              <a:rPr lang="hu-HU" sz="1000" dirty="0"/>
              <a:t>https://radacad.com/ai-in-dataflow-azure-ml-studio-integration-with-power-bi-services-part-3</a:t>
            </a:r>
            <a:endParaRPr sz="1000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7FD2A0A2-C329-4F55-A0BB-21EBBCE420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7542" y="1233347"/>
            <a:ext cx="3028915" cy="283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76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42371" y="971850"/>
            <a:ext cx="4417764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PYTHON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0654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4</a:t>
            </a:r>
            <a:endParaRPr dirty="0"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519730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Python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Többféle programozási paradigmát támogató programozási nyelv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Elterjedt az adattudomány területén. Egyszerű könnyen értelmezhető.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Az adatfolyam programozást kiegészítő fejlesztői könyvtárak segítségével valósítható meg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>
              <a:solidFill>
                <a:srgbClr val="F3F3F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Tensorflow</a:t>
            </a:r>
            <a:r>
              <a:rPr lang="hu-HU" dirty="0"/>
              <a:t> / </a:t>
            </a:r>
            <a:r>
              <a:rPr lang="hu-HU" dirty="0" err="1"/>
              <a:t>Tensorboard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Pytorch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Keras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Numpy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Pandas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Matplotlib</a:t>
            </a: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>
              <a:buNone/>
            </a:pPr>
            <a:r>
              <a:rPr lang="hu-HU" dirty="0">
                <a:hlinkClick r:id="rId4"/>
              </a:rPr>
              <a:t>https://www.python.org/</a:t>
            </a: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42371" y="971850"/>
            <a:ext cx="4417764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KÖRNYEZET BEÁLLÍTÁSA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0654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5</a:t>
            </a:r>
            <a:endParaRPr dirty="0"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913816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000" dirty="0">
                <a:solidFill>
                  <a:srgbClr val="F3F3F3"/>
                </a:solidFill>
              </a:rPr>
              <a:t>Környezet beállítása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</a:rPr>
              <a:t>Lokális</a:t>
            </a:r>
            <a:r>
              <a:rPr lang="hu-HU" dirty="0"/>
              <a:t> eszköz: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Erős GPU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Anaconda</a:t>
            </a:r>
            <a:r>
              <a:rPr lang="hu-HU" dirty="0"/>
              <a:t> virtuális környezet: </a:t>
            </a:r>
            <a:r>
              <a:rPr lang="hu-HU" dirty="0">
                <a:hlinkClick r:id="rId4"/>
              </a:rPr>
              <a:t>https://www.anaconda.com/</a:t>
            </a: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hu-HU" dirty="0"/>
          </a:p>
          <a:p>
            <a:pPr marL="0" lvl="0" indent="0">
              <a:buNone/>
            </a:pPr>
            <a:r>
              <a:rPr lang="hu-HU" dirty="0"/>
              <a:t>Felhő platformok</a:t>
            </a:r>
          </a:p>
          <a:p>
            <a:pPr marL="0" lvl="0" indent="0">
              <a:buNone/>
            </a:pPr>
            <a:endParaRPr lang="hu-H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Azure</a:t>
            </a:r>
            <a:r>
              <a:rPr lang="hu-HU" dirty="0"/>
              <a:t> </a:t>
            </a:r>
            <a:r>
              <a:rPr lang="hu-HU" b="1" dirty="0"/>
              <a:t>ML </a:t>
            </a:r>
            <a:r>
              <a:rPr lang="hu-HU" b="1" dirty="0" err="1"/>
              <a:t>Studio</a:t>
            </a:r>
            <a:r>
              <a:rPr lang="hu-HU" b="1" dirty="0"/>
              <a:t>, </a:t>
            </a:r>
            <a:r>
              <a:rPr lang="hu-HU" b="1" dirty="0" err="1"/>
              <a:t>DataBricks</a:t>
            </a:r>
            <a:r>
              <a:rPr lang="hu-HU" dirty="0"/>
              <a:t>: https://azure.microsoft.com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Google </a:t>
            </a:r>
            <a:r>
              <a:rPr lang="hu-HU" b="1" dirty="0" err="1"/>
              <a:t>Collab</a:t>
            </a:r>
            <a:r>
              <a:rPr lang="hu-HU" dirty="0"/>
              <a:t>: https://colab.research.google.com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Amazon </a:t>
            </a:r>
            <a:r>
              <a:rPr lang="hu-HU" b="1" dirty="0"/>
              <a:t>AWS ML</a:t>
            </a:r>
            <a:r>
              <a:rPr lang="hu-HU" dirty="0"/>
              <a:t>: https://aws.amazon.com/training/learn-about/machine-learning/</a:t>
            </a:r>
          </a:p>
        </p:txBody>
      </p:sp>
    </p:spTree>
    <p:extLst>
      <p:ext uri="{BB962C8B-B14F-4D97-AF65-F5344CB8AC3E}">
        <p14:creationId xmlns:p14="http://schemas.microsoft.com/office/powerpoint/2010/main" val="2371987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68;p46">
            <a:extLst>
              <a:ext uri="{FF2B5EF4-FFF2-40B4-BE49-F238E27FC236}">
                <a16:creationId xmlns:a16="http://schemas.microsoft.com/office/drawing/2014/main" id="{E72677CE-633F-43F0-9B7A-EC543EB1DD4C}"/>
              </a:ext>
            </a:extLst>
          </p:cNvPr>
          <p:cNvSpPr txBox="1">
            <a:spLocks/>
          </p:cNvSpPr>
          <p:nvPr/>
        </p:nvSpPr>
        <p:spPr>
          <a:xfrm>
            <a:off x="1871330" y="358307"/>
            <a:ext cx="5401340" cy="246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hu-HU" sz="7200" dirty="0"/>
              <a:t>KÖSZÖNÖM A FIGYELMET!</a:t>
            </a:r>
          </a:p>
        </p:txBody>
      </p:sp>
      <p:sp>
        <p:nvSpPr>
          <p:cNvPr id="35" name="Google Shape;1769;p46">
            <a:extLst>
              <a:ext uri="{FF2B5EF4-FFF2-40B4-BE49-F238E27FC236}">
                <a16:creationId xmlns:a16="http://schemas.microsoft.com/office/drawing/2014/main" id="{9A88F3E2-AB3E-4387-8961-AFF497341EE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62000" y="2743594"/>
            <a:ext cx="4020000" cy="2041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>
                <a:latin typeface="Fira Sans Condensed Light" panose="020B0604020202020204" charset="0"/>
              </a:rPr>
              <a:t>Bármilyen egyéb kérdés esetén!</a:t>
            </a: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Lakatos Róbert</a:t>
            </a:r>
            <a:endParaRPr lang="hu-HU"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>
                <a:solidFill>
                  <a:srgbClr val="F3F3F3"/>
                </a:solidFill>
                <a:latin typeface="Fira Sans Condensed Light"/>
                <a:hlinkClick r:id="rId4"/>
              </a:rPr>
              <a:t>Lakatos.robert</a:t>
            </a:r>
            <a:r>
              <a:rPr lang="en" sz="1400" dirty="0">
                <a:solidFill>
                  <a:srgbClr val="F3F3F3"/>
                </a:solidFill>
                <a:latin typeface="Fira Sans Condensed Light"/>
                <a:hlinkClick r:id="rId4"/>
              </a:rPr>
              <a:t>@</a:t>
            </a:r>
            <a:r>
              <a:rPr lang="hu-HU" sz="1400" dirty="0">
                <a:solidFill>
                  <a:srgbClr val="F3F3F3"/>
                </a:solidFill>
                <a:latin typeface="Fira Sans Condensed Light"/>
                <a:hlinkClick r:id="rId4"/>
              </a:rPr>
              <a:t>it.unideb.hu</a:t>
            </a:r>
            <a:endParaRPr lang="hu-HU" sz="1400" dirty="0">
              <a:solidFill>
                <a:srgbClr val="F3F3F3"/>
              </a:solidFill>
              <a:latin typeface="Fira Sans Condensed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 err="1">
                <a:latin typeface="Fira Sans Condensed Light" panose="020B0604020202020204" charset="0"/>
              </a:rPr>
              <a:t>Bogacsovics</a:t>
            </a:r>
            <a:r>
              <a:rPr lang="hu-HU" sz="1400" dirty="0">
                <a:latin typeface="Fira Sans Condensed Light" panose="020B0604020202020204" charset="0"/>
              </a:rPr>
              <a:t> Gergő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 </a:t>
            </a:r>
            <a:r>
              <a:rPr lang="hu-HU" sz="1400" dirty="0">
                <a:latin typeface="Fira Sans Condensed Light" panose="020B0604020202020204" charset="0"/>
                <a:hlinkClick r:id="rId5"/>
              </a:rPr>
              <a:t>bogacsovics.gergo@inf.unideb.hu</a:t>
            </a: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>
                <a:latin typeface="Fira Sans Condensed Light"/>
              </a:rPr>
              <a:t>Debreceni Egyetem Informatikai Kar</a:t>
            </a:r>
            <a:endParaRPr sz="1400" dirty="0">
              <a:solidFill>
                <a:srgbClr val="F3F3F3"/>
              </a:solidFill>
              <a:latin typeface="Fira Sans Condensed Light"/>
            </a:endParaRPr>
          </a:p>
        </p:txBody>
      </p:sp>
      <p:pic>
        <p:nvPicPr>
          <p:cNvPr id="36" name="Google Shape;1793;p47">
            <a:extLst>
              <a:ext uri="{FF2B5EF4-FFF2-40B4-BE49-F238E27FC236}">
                <a16:creationId xmlns:a16="http://schemas.microsoft.com/office/drawing/2014/main" id="{CE8A3AE0-D419-4650-9E04-3C32C25487E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207" y="2743594"/>
            <a:ext cx="3189475" cy="184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794;p47">
            <a:extLst>
              <a:ext uri="{FF2B5EF4-FFF2-40B4-BE49-F238E27FC236}">
                <a16:creationId xmlns:a16="http://schemas.microsoft.com/office/drawing/2014/main" id="{A4370500-F187-4A74-89AD-BAEDCB75C9FF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25302" r="25297"/>
          <a:stretch/>
        </p:blipFill>
        <p:spPr>
          <a:xfrm>
            <a:off x="6427899" y="1665295"/>
            <a:ext cx="2845450" cy="324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HASZNOS INFÓK</a:t>
            </a:r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3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dirty="0"/>
              <a:t>VIZSGA FELADATOK</a:t>
            </a:r>
            <a:endParaRPr dirty="0"/>
          </a:p>
        </p:txBody>
      </p:sp>
      <p:graphicFrame>
        <p:nvGraphicFramePr>
          <p:cNvPr id="647" name="Google Shape;647;p33"/>
          <p:cNvGraphicFramePr/>
          <p:nvPr>
            <p:extLst>
              <p:ext uri="{D42A27DB-BD31-4B8C-83A1-F6EECF244321}">
                <p14:modId xmlns:p14="http://schemas.microsoft.com/office/powerpoint/2010/main" val="2007271591"/>
              </p:ext>
            </p:extLst>
          </p:nvPr>
        </p:nvGraphicFramePr>
        <p:xfrm>
          <a:off x="1248350" y="1134838"/>
          <a:ext cx="6647300" cy="3602081"/>
        </p:xfrm>
        <a:graphic>
          <a:graphicData uri="http://schemas.openxmlformats.org/drawingml/2006/table">
            <a:tbl>
              <a:tblPr>
                <a:noFill/>
                <a:tableStyleId>{9354264C-7E48-475C-8271-2A0E50FFD3DD}</a:tableStyleId>
              </a:tblPr>
              <a:tblGrid>
                <a:gridCol w="166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1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78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3000" b="1" dirty="0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2</a:t>
                      </a:r>
                      <a:endParaRPr sz="30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3000" b="1" dirty="0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3</a:t>
                      </a:r>
                      <a:endParaRPr sz="30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3000" b="1" dirty="0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4</a:t>
                      </a:r>
                      <a:endParaRPr sz="30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3000" b="1" dirty="0">
                          <a:solidFill>
                            <a:srgbClr val="F3F3F3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5</a:t>
                      </a:r>
                      <a:endParaRPr sz="3000" b="1" dirty="0">
                        <a:solidFill>
                          <a:srgbClr val="F3F3F3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4810">
                <a:tc rowSpan="4">
                  <a:txBody>
                    <a:bodyPr/>
                    <a:lstStyle/>
                    <a:p>
                      <a:pPr marL="0" marR="0" lvl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Wordlevel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 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Klasszifikáció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 vagy Szentiment analízis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Klasszikus módszerekkel</a:t>
                      </a:r>
                      <a:endParaRPr lang="hu-HU"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hu-HU"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Worldlevel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Multiklasszifikáció vagy Szentiment analízis</a:t>
                      </a:r>
                      <a:endParaRPr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 Egyéb (nem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Wordlevel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) 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Beágyazott vektortér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Multiklasszifikáció</a:t>
                      </a: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Egyéb (nem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Wordlevel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)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 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Beágyazott vektortér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Szöveg generálás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 vagy Multiklasszifikáció "extrákkal"</a:t>
                      </a:r>
                      <a:endParaRPr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826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Wordlevel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Beágyazott vektortér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Szöveg generálás</a:t>
                      </a: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00738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Multiklasszifikáció vagy Szöveg generálás GPT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, BERT, </a:t>
                      </a: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XLNet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 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hálózattal</a:t>
                      </a:r>
                      <a:endParaRPr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9697278"/>
                  </a:ext>
                </a:extLst>
              </a:tr>
              <a:tr h="922092"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</a:rPr>
                        <a:t>Wordlevel</a:t>
                      </a: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</a:rPr>
                        <a:t> </a:t>
                      </a:r>
                      <a:endParaRPr lang="hu-HU" dirty="0"/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</a:pPr>
                      <a:r>
                        <a:rPr lang="hu-HU" sz="1200" b="0" dirty="0" err="1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  <a:t>Tokenizáció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+</a:t>
                      </a:r>
                      <a:b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</a:rPr>
                      </a:br>
                      <a:r>
                        <a:rPr lang="hu-HU" sz="1200" b="0" dirty="0">
                          <a:solidFill>
                            <a:srgbClr val="F3F3F3"/>
                          </a:solidFill>
                          <a:latin typeface="Fira Sans Condensed Light"/>
                          <a:ea typeface="Fira Sans Condensed Light"/>
                          <a:cs typeface="Fira Sans Condensed Light"/>
                          <a:sym typeface="Fira Sans Condensed Light"/>
                        </a:rPr>
                        <a:t>Szöveg generálás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dirty="0">
                        <a:solidFill>
                          <a:srgbClr val="F3F3F3"/>
                        </a:solidFill>
                        <a:latin typeface="Fira Sans Condensed Light"/>
                        <a:ea typeface="Fira Sans Condensed Light"/>
                        <a:cs typeface="Fira Sans Condensed Light"/>
                        <a:sym typeface="Fira Sans Condensed Light"/>
                      </a:endParaRPr>
                    </a:p>
                  </a:txBody>
                  <a:tcPr marL="91425" marR="91425" marT="91425" marB="91425" anchor="ctr">
                    <a:lnL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3F3F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>
                        <a:alpha val="26570"/>
                      </a:srgb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hu-H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6708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7" y="1434600"/>
            <a:ext cx="224162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GitHub</a:t>
            </a:r>
            <a:endParaRPr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61511" y="1445233"/>
            <a:ext cx="548281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b="1" dirty="0"/>
              <a:t>ÓRAI FELADATOK, FORRÁS KÓDOK: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hu-HU" dirty="0"/>
          </a:p>
          <a:p>
            <a:pPr marL="0" lvl="0" indent="0"/>
            <a:r>
              <a:rPr lang="hu-HU" dirty="0">
                <a:hlinkClick r:id="rId4"/>
              </a:rPr>
              <a:t>https://git-scm.com/</a:t>
            </a:r>
            <a:r>
              <a:rPr lang="hu-HU" dirty="0"/>
              <a:t>, </a:t>
            </a:r>
            <a:r>
              <a:rPr lang="hu-HU" dirty="0">
                <a:hlinkClick r:id="rId5"/>
              </a:rPr>
              <a:t>https://git-scm.com/book/en/v2</a:t>
            </a:r>
            <a:endParaRPr lang="hu-HU" dirty="0"/>
          </a:p>
          <a:p>
            <a:pPr marL="0" lvl="0" indent="0"/>
            <a:endParaRPr lang="hu-HU" dirty="0"/>
          </a:p>
          <a:p>
            <a:pPr marL="0" lvl="0" indent="0"/>
            <a:r>
              <a:rPr lang="hu-HU" dirty="0">
                <a:hlinkClick r:id="rId6"/>
              </a:rPr>
              <a:t>https://github.com</a:t>
            </a:r>
            <a:endParaRPr lang="hu-HU" dirty="0"/>
          </a:p>
          <a:p>
            <a:pPr marL="0" lvl="0" indent="0"/>
            <a:endParaRPr lang="hu-HU" dirty="0"/>
          </a:p>
          <a:p>
            <a:pPr marL="0" lvl="0" indent="0"/>
            <a:r>
              <a:rPr lang="hu-HU" dirty="0"/>
              <a:t> </a:t>
            </a:r>
            <a:r>
              <a:rPr lang="hu-HU" dirty="0" err="1"/>
              <a:t>git</a:t>
            </a:r>
            <a:r>
              <a:rPr lang="hu-HU" dirty="0"/>
              <a:t> </a:t>
            </a:r>
            <a:r>
              <a:rPr lang="hu-HU" dirty="0" err="1"/>
              <a:t>clone</a:t>
            </a:r>
            <a:r>
              <a:rPr lang="hu-HU" dirty="0"/>
              <a:t> https://github.com/robertlakatos/Introduction2NLP.git</a:t>
            </a:r>
            <a:endParaRPr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hu-HU" dirty="0"/>
              <a:t>e-</a:t>
            </a:r>
            <a:r>
              <a:rPr lang="hu-HU" dirty="0" err="1"/>
              <a:t>Learning</a:t>
            </a:r>
            <a:r>
              <a:rPr lang="hu-HU" dirty="0"/>
              <a:t>: Fóliák</a:t>
            </a:r>
            <a:endParaRPr dirty="0"/>
          </a:p>
        </p:txBody>
      </p:sp>
      <p:sp>
        <p:nvSpPr>
          <p:cNvPr id="760" name="Google Shape;760;p39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hu-HU" dirty="0">
                <a:hlinkClick r:id="rId4"/>
              </a:rPr>
              <a:t>elearning.unideb.hu</a:t>
            </a:r>
            <a:endParaRPr dirty="0"/>
          </a:p>
        </p:txBody>
      </p:sp>
      <p:grpSp>
        <p:nvGrpSpPr>
          <p:cNvPr id="11" name="Google Shape;10466;p58">
            <a:extLst>
              <a:ext uri="{FF2B5EF4-FFF2-40B4-BE49-F238E27FC236}">
                <a16:creationId xmlns:a16="http://schemas.microsoft.com/office/drawing/2014/main" id="{10269D9A-C454-4CA2-AD91-7DD03838EE58}"/>
              </a:ext>
            </a:extLst>
          </p:cNvPr>
          <p:cNvGrpSpPr/>
          <p:nvPr/>
        </p:nvGrpSpPr>
        <p:grpSpPr>
          <a:xfrm>
            <a:off x="4302000" y="1211200"/>
            <a:ext cx="540000" cy="540000"/>
            <a:chOff x="852385" y="1510916"/>
            <a:chExt cx="353145" cy="351998"/>
          </a:xfrm>
        </p:grpSpPr>
        <p:sp>
          <p:nvSpPr>
            <p:cNvPr id="12" name="Google Shape;10467;p58">
              <a:extLst>
                <a:ext uri="{FF2B5EF4-FFF2-40B4-BE49-F238E27FC236}">
                  <a16:creationId xmlns:a16="http://schemas.microsoft.com/office/drawing/2014/main" id="{0F83C8CE-4E13-487C-8C1D-FC06B931F1AA}"/>
                </a:ext>
              </a:extLst>
            </p:cNvPr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68;p58">
              <a:extLst>
                <a:ext uri="{FF2B5EF4-FFF2-40B4-BE49-F238E27FC236}">
                  <a16:creationId xmlns:a16="http://schemas.microsoft.com/office/drawing/2014/main" id="{3C170476-F242-409F-99AC-E0A3B437CBA7}"/>
                </a:ext>
              </a:extLst>
            </p:cNvPr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469;p58">
              <a:extLst>
                <a:ext uri="{FF2B5EF4-FFF2-40B4-BE49-F238E27FC236}">
                  <a16:creationId xmlns:a16="http://schemas.microsoft.com/office/drawing/2014/main" id="{6E5CBCF9-0734-4BDE-AEE1-C121CB6D3110}"/>
                </a:ext>
              </a:extLst>
            </p:cNvPr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02019" y="971850"/>
            <a:ext cx="4458116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ÁTTEKINTÉS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2</a:t>
            </a:r>
            <a:endParaRPr dirty="0"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53129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llipszis 4">
            <a:extLst>
              <a:ext uri="{FF2B5EF4-FFF2-40B4-BE49-F238E27FC236}">
                <a16:creationId xmlns:a16="http://schemas.microsoft.com/office/drawing/2014/main" id="{F23B99C6-C312-4EB1-8044-4E6C91832C25}"/>
              </a:ext>
            </a:extLst>
          </p:cNvPr>
          <p:cNvSpPr/>
          <p:nvPr/>
        </p:nvSpPr>
        <p:spPr>
          <a:xfrm>
            <a:off x="759578" y="754911"/>
            <a:ext cx="4040372" cy="3912782"/>
          </a:xfrm>
          <a:prstGeom prst="ellips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Ellipszis 5">
            <a:extLst>
              <a:ext uri="{FF2B5EF4-FFF2-40B4-BE49-F238E27FC236}">
                <a16:creationId xmlns:a16="http://schemas.microsoft.com/office/drawing/2014/main" id="{B0A25F69-19D6-4912-AB14-1D80AC274F08}"/>
              </a:ext>
            </a:extLst>
          </p:cNvPr>
          <p:cNvSpPr/>
          <p:nvPr/>
        </p:nvSpPr>
        <p:spPr>
          <a:xfrm>
            <a:off x="1047344" y="1701209"/>
            <a:ext cx="3084247" cy="2966484"/>
          </a:xfrm>
          <a:prstGeom prst="ellips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Ellipszis 6">
            <a:extLst>
              <a:ext uri="{FF2B5EF4-FFF2-40B4-BE49-F238E27FC236}">
                <a16:creationId xmlns:a16="http://schemas.microsoft.com/office/drawing/2014/main" id="{3CE5A423-2964-4BD9-88BF-E1D485B70E1F}"/>
              </a:ext>
            </a:extLst>
          </p:cNvPr>
          <p:cNvSpPr/>
          <p:nvPr/>
        </p:nvSpPr>
        <p:spPr>
          <a:xfrm>
            <a:off x="1291952" y="2571750"/>
            <a:ext cx="2115879" cy="2010882"/>
          </a:xfrm>
          <a:prstGeom prst="ellips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Alcím 2">
            <a:extLst>
              <a:ext uri="{FF2B5EF4-FFF2-40B4-BE49-F238E27FC236}">
                <a16:creationId xmlns:a16="http://schemas.microsoft.com/office/drawing/2014/main" id="{2D5385DD-9733-4C08-B830-5602E6AB9963}"/>
              </a:ext>
            </a:extLst>
          </p:cNvPr>
          <p:cNvSpPr txBox="1">
            <a:spLocks/>
          </p:cNvSpPr>
          <p:nvPr/>
        </p:nvSpPr>
        <p:spPr>
          <a:xfrm>
            <a:off x="1937468" y="840674"/>
            <a:ext cx="930999" cy="74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hu-HU" sz="3600" dirty="0"/>
              <a:t>AI</a:t>
            </a:r>
          </a:p>
        </p:txBody>
      </p:sp>
      <p:sp>
        <p:nvSpPr>
          <p:cNvPr id="9" name="Alcím 2">
            <a:extLst>
              <a:ext uri="{FF2B5EF4-FFF2-40B4-BE49-F238E27FC236}">
                <a16:creationId xmlns:a16="http://schemas.microsoft.com/office/drawing/2014/main" id="{0A0A0009-7885-4812-A452-C49277D1D33C}"/>
              </a:ext>
            </a:extLst>
          </p:cNvPr>
          <p:cNvSpPr txBox="1">
            <a:spLocks/>
          </p:cNvSpPr>
          <p:nvPr/>
        </p:nvSpPr>
        <p:spPr>
          <a:xfrm>
            <a:off x="1876188" y="1874698"/>
            <a:ext cx="1053561" cy="577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hu-HU" sz="3600" dirty="0"/>
              <a:t>ML</a:t>
            </a:r>
            <a:endParaRPr lang="hu-HU" sz="1800" dirty="0"/>
          </a:p>
        </p:txBody>
      </p:sp>
      <p:sp>
        <p:nvSpPr>
          <p:cNvPr id="12" name="Alcím 2">
            <a:extLst>
              <a:ext uri="{FF2B5EF4-FFF2-40B4-BE49-F238E27FC236}">
                <a16:creationId xmlns:a16="http://schemas.microsoft.com/office/drawing/2014/main" id="{FED9F675-FBB4-451D-A4D4-7BA3121D8F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3110" y="2908627"/>
            <a:ext cx="1053561" cy="746470"/>
          </a:xfrm>
        </p:spPr>
        <p:txBody>
          <a:bodyPr/>
          <a:lstStyle/>
          <a:p>
            <a:r>
              <a:rPr lang="hu-HU" sz="3600" dirty="0"/>
              <a:t>NLP</a:t>
            </a:r>
          </a:p>
        </p:txBody>
      </p:sp>
      <p:sp>
        <p:nvSpPr>
          <p:cNvPr id="16" name="Alcím 2">
            <a:extLst>
              <a:ext uri="{FF2B5EF4-FFF2-40B4-BE49-F238E27FC236}">
                <a16:creationId xmlns:a16="http://schemas.microsoft.com/office/drawing/2014/main" id="{477169DE-062C-4897-A962-35B685356C12}"/>
              </a:ext>
            </a:extLst>
          </p:cNvPr>
          <p:cNvSpPr txBox="1">
            <a:spLocks/>
          </p:cNvSpPr>
          <p:nvPr/>
        </p:nvSpPr>
        <p:spPr>
          <a:xfrm>
            <a:off x="2477108" y="1955295"/>
            <a:ext cx="1053561" cy="577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hu-HU" sz="1200" dirty="0" err="1"/>
              <a:t>Machine</a:t>
            </a:r>
            <a:r>
              <a:rPr lang="hu-HU" sz="1200" dirty="0"/>
              <a:t> </a:t>
            </a:r>
          </a:p>
          <a:p>
            <a:r>
              <a:rPr lang="hu-HU" sz="1200" dirty="0" err="1"/>
              <a:t>Learning</a:t>
            </a:r>
            <a:endParaRPr lang="hu-HU" sz="1200" dirty="0"/>
          </a:p>
        </p:txBody>
      </p:sp>
      <p:sp>
        <p:nvSpPr>
          <p:cNvPr id="17" name="Alcím 2">
            <a:extLst>
              <a:ext uri="{FF2B5EF4-FFF2-40B4-BE49-F238E27FC236}">
                <a16:creationId xmlns:a16="http://schemas.microsoft.com/office/drawing/2014/main" id="{893FEF1B-D5A3-404A-BBF2-9007F3E061F3}"/>
              </a:ext>
            </a:extLst>
          </p:cNvPr>
          <p:cNvSpPr txBox="1">
            <a:spLocks/>
          </p:cNvSpPr>
          <p:nvPr/>
        </p:nvSpPr>
        <p:spPr>
          <a:xfrm>
            <a:off x="2402967" y="919242"/>
            <a:ext cx="1138792" cy="589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hu-HU" sz="1200" dirty="0" err="1"/>
              <a:t>Artificial</a:t>
            </a:r>
            <a:r>
              <a:rPr lang="hu-HU" sz="1200" dirty="0"/>
              <a:t> </a:t>
            </a:r>
          </a:p>
          <a:p>
            <a:r>
              <a:rPr lang="hu-HU" sz="1200" dirty="0" err="1"/>
              <a:t>Intelligence</a:t>
            </a:r>
            <a:endParaRPr lang="hu-HU" sz="1200"/>
          </a:p>
        </p:txBody>
      </p:sp>
      <p:sp>
        <p:nvSpPr>
          <p:cNvPr id="18" name="Alcím 2">
            <a:extLst>
              <a:ext uri="{FF2B5EF4-FFF2-40B4-BE49-F238E27FC236}">
                <a16:creationId xmlns:a16="http://schemas.microsoft.com/office/drawing/2014/main" id="{B65670BB-EE98-4C60-90EA-D03A0DD13F32}"/>
              </a:ext>
            </a:extLst>
          </p:cNvPr>
          <p:cNvSpPr txBox="1">
            <a:spLocks/>
          </p:cNvSpPr>
          <p:nvPr/>
        </p:nvSpPr>
        <p:spPr>
          <a:xfrm>
            <a:off x="1135646" y="3496722"/>
            <a:ext cx="2220083" cy="377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algn="ctr"/>
            <a:r>
              <a:rPr lang="hu-HU" sz="1200" dirty="0" err="1"/>
              <a:t>Natural</a:t>
            </a:r>
            <a:r>
              <a:rPr lang="hu-HU" sz="1200" dirty="0"/>
              <a:t> </a:t>
            </a:r>
            <a:r>
              <a:rPr lang="hu-HU" sz="1200" dirty="0" err="1"/>
              <a:t>Language</a:t>
            </a:r>
            <a:r>
              <a:rPr lang="hu-HU" sz="1200" dirty="0"/>
              <a:t> </a:t>
            </a:r>
          </a:p>
          <a:p>
            <a:pPr algn="ctr"/>
            <a:r>
              <a:rPr lang="hu-HU" sz="1200" dirty="0" err="1"/>
              <a:t>Processing</a:t>
            </a:r>
            <a:endParaRPr lang="hu-HU" sz="1200" dirty="0"/>
          </a:p>
        </p:txBody>
      </p:sp>
      <p:pic>
        <p:nvPicPr>
          <p:cNvPr id="19" name="Google Shape;1794;p47">
            <a:extLst>
              <a:ext uri="{FF2B5EF4-FFF2-40B4-BE49-F238E27FC236}">
                <a16:creationId xmlns:a16="http://schemas.microsoft.com/office/drawing/2014/main" id="{320BF415-9D5D-43B1-AB78-FC912D92310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5302" r="25297"/>
          <a:stretch/>
        </p:blipFill>
        <p:spPr>
          <a:xfrm>
            <a:off x="5331108" y="951738"/>
            <a:ext cx="2845450" cy="32400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8638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||. Labor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2088350" y="1790024"/>
            <a:ext cx="2272568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Az adatfolyam programozás rövid áttekintése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604" name="Google Shape;1604;p42"/>
          <p:cNvSpPr txBox="1"/>
          <p:nvPr/>
        </p:nvSpPr>
        <p:spPr>
          <a:xfrm>
            <a:off x="4171161" y="3352989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Lokál </a:t>
            </a:r>
            <a:r>
              <a:rPr lang="hu-HU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vs</a:t>
            </a:r>
            <a:r>
              <a:rPr lang="hu-HU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 Felhő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1047565" y="1676257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685928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5175119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813463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3130376" y="3242825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2768819" y="2884451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6238525" y="1790024"/>
            <a:ext cx="2219548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Python nyelv kapcsolata az adatfolyam programozással 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1" name="Google Shape;1711;p42"/>
          <p:cNvSpPr txBox="1"/>
          <p:nvPr/>
        </p:nvSpPr>
        <p:spPr>
          <a:xfrm>
            <a:off x="2088350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DATAFLOW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4171160" y="3128464"/>
            <a:ext cx="2539299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KÖRNYEZET BEÁLLÍTÁSA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6238525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u-HU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PYTHON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42371" y="971850"/>
            <a:ext cx="4417764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DATAFLOW</a:t>
            </a:r>
            <a:r>
              <a:rPr lang="en" dirty="0"/>
              <a:t> </a:t>
            </a:r>
            <a:r>
              <a:rPr lang="hu-HU" dirty="0"/>
              <a:t>DATASTREAM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0654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3</a:t>
            </a:r>
            <a:endParaRPr dirty="0"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218267734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63D657B82BAC0F4086BB302C7A439CE2" ma:contentTypeVersion="4" ma:contentTypeDescription="Új dokumentum létrehozása." ma:contentTypeScope="" ma:versionID="2a6018023e5e4ea88f601d65d145931c">
  <xsd:schema xmlns:xsd="http://www.w3.org/2001/XMLSchema" xmlns:xs="http://www.w3.org/2001/XMLSchema" xmlns:p="http://schemas.microsoft.com/office/2006/metadata/properties" xmlns:ns2="2c6f45fb-79ee-4245-8567-7254ef6c2357" targetNamespace="http://schemas.microsoft.com/office/2006/metadata/properties" ma:root="true" ma:fieldsID="8b621b172720d54739c14207476f7227" ns2:_="">
    <xsd:import namespace="2c6f45fb-79ee-4245-8567-7254ef6c23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6f45fb-79ee-4245-8567-7254ef6c23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B6023B-9383-418E-8440-EAA02E5E7832}"/>
</file>

<file path=customXml/itemProps2.xml><?xml version="1.0" encoding="utf-8"?>
<ds:datastoreItem xmlns:ds="http://schemas.openxmlformats.org/officeDocument/2006/customXml" ds:itemID="{8B512B43-46A1-4291-B369-34845854498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292E4F2-33E1-4B96-AFA6-E00CB8E13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351</Words>
  <Application>Microsoft Office PowerPoint</Application>
  <PresentationFormat>On-screen Show (16:9)</PresentationFormat>
  <Paragraphs>98</Paragraphs>
  <Slides>18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Ai Tech Agency by Slidesgo</vt:lpstr>
      <vt:lpstr>AI &amp; NLP</vt:lpstr>
      <vt:lpstr>HASZNOS INFÓK</vt:lpstr>
      <vt:lpstr>VIZSGA FELADATOK</vt:lpstr>
      <vt:lpstr>GitHub</vt:lpstr>
      <vt:lpstr>e-Learning: Fóliák</vt:lpstr>
      <vt:lpstr>ÁTTEKINTÉS</vt:lpstr>
      <vt:lpstr>PowerPoint Presentation</vt:lpstr>
      <vt:lpstr>||. Labor</vt:lpstr>
      <vt:lpstr>DATAFLOW DATASTREAM</vt:lpstr>
      <vt:lpstr>DATAFLOW POGRAMMING</vt:lpstr>
      <vt:lpstr>DATAFLOW POGRAMMING</vt:lpstr>
      <vt:lpstr>DATAFLOW POGRAMMING</vt:lpstr>
      <vt:lpstr>DATAFLOW POGRAMMING</vt:lpstr>
      <vt:lpstr>PYTHON</vt:lpstr>
      <vt:lpstr>Python</vt:lpstr>
      <vt:lpstr>KÖRNYEZET BEÁLLÍTÁSA</vt:lpstr>
      <vt:lpstr>Környezet beállítása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opell</dc:creator>
  <cp:lastModifiedBy>Lakatos Róbert</cp:lastModifiedBy>
  <cp:revision>82</cp:revision>
  <dcterms:modified xsi:type="dcterms:W3CDTF">2021-02-18T19:13:32Z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0x01010063D657B82BAC0F4086BB302C7A439CE2</vt:lpwstr>
  </property>
</Properties>
</file>